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Театральные предпочтения: спектакли, постановки, дискуссии.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2701" y="5465869"/>
            <a:ext cx="8825658" cy="861420"/>
          </a:xfrm>
        </p:spPr>
        <p:txBody>
          <a:bodyPr/>
          <a:lstStyle/>
          <a:p>
            <a:r>
              <a:rPr lang="ru-RU" dirty="0" err="1" smtClean="0"/>
              <a:t>Шаманаева</a:t>
            </a:r>
            <a:r>
              <a:rPr lang="ru-RU" dirty="0" smtClean="0"/>
              <a:t> </a:t>
            </a:r>
            <a:r>
              <a:rPr lang="ru-RU" dirty="0" err="1" smtClean="0"/>
              <a:t>арина</a:t>
            </a:r>
            <a:r>
              <a:rPr lang="ru-RU" dirty="0" smtClean="0"/>
              <a:t>, </a:t>
            </a:r>
            <a:r>
              <a:rPr lang="ru-RU" dirty="0" err="1" smtClean="0"/>
              <a:t>новикова</a:t>
            </a:r>
            <a:r>
              <a:rPr lang="ru-RU" dirty="0" smtClean="0"/>
              <a:t> </a:t>
            </a:r>
            <a:r>
              <a:rPr lang="ru-RU" dirty="0" err="1" smtClean="0"/>
              <a:t>алёна</a:t>
            </a:r>
            <a:r>
              <a:rPr lang="ru-RU" dirty="0" smtClean="0"/>
              <a:t>, </a:t>
            </a:r>
            <a:r>
              <a:rPr lang="ru-RU" dirty="0" err="1" smtClean="0"/>
              <a:t>арчакова</a:t>
            </a:r>
            <a:r>
              <a:rPr lang="ru-RU" dirty="0" smtClean="0"/>
              <a:t> </a:t>
            </a:r>
            <a:r>
              <a:rPr lang="ru-RU" dirty="0" err="1" smtClean="0"/>
              <a:t>алина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3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Критерии поиска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Название рубрики: </a:t>
            </a:r>
            <a:r>
              <a:rPr lang="ru-RU" dirty="0" smtClean="0"/>
              <a:t>«Новосибирский </a:t>
            </a:r>
            <a:r>
              <a:rPr lang="ru-RU" dirty="0"/>
              <a:t>государственный академический театр оперы и </a:t>
            </a:r>
            <a:r>
              <a:rPr lang="ru-RU" dirty="0" smtClean="0"/>
              <a:t>балета»</a:t>
            </a:r>
          </a:p>
          <a:p>
            <a:r>
              <a:rPr lang="ru-RU" dirty="0" smtClean="0"/>
              <a:t>Поисковой критерий</a:t>
            </a:r>
            <a:r>
              <a:rPr lang="ru-RU" dirty="0"/>
              <a:t>: </a:t>
            </a:r>
            <a:r>
              <a:rPr lang="ru-RU" dirty="0" smtClean="0"/>
              <a:t>«балет Щелкунчик»</a:t>
            </a:r>
          </a:p>
          <a:p>
            <a:r>
              <a:rPr lang="ru-RU" dirty="0" smtClean="0"/>
              <a:t>Типы сообщений: пост, запись в </a:t>
            </a:r>
            <a:r>
              <a:rPr lang="ru-RU" dirty="0" err="1" smtClean="0"/>
              <a:t>соц.сети</a:t>
            </a:r>
            <a:endParaRPr lang="ru-RU" dirty="0" smtClean="0"/>
          </a:p>
          <a:p>
            <a:r>
              <a:rPr lang="ru-RU" dirty="0" smtClean="0"/>
              <a:t>География запросов: Новосибирская область</a:t>
            </a:r>
          </a:p>
          <a:p>
            <a:r>
              <a:rPr lang="ru-RU" dirty="0" smtClean="0"/>
              <a:t>Язык сообщений: русский.</a:t>
            </a:r>
          </a:p>
          <a:p>
            <a:r>
              <a:rPr lang="ru-RU" dirty="0" smtClean="0"/>
              <a:t>Количество запросов: 442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87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221094"/>
            <a:ext cx="8761413" cy="706964"/>
          </a:xfrm>
        </p:spPr>
        <p:txBody>
          <a:bodyPr/>
          <a:lstStyle/>
          <a:p>
            <a:r>
              <a:rPr lang="ru-RU" dirty="0"/>
              <a:t>В ходе анализа результатов запроса нами было выявлено, что: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записях соц. Сетей множество рекламных постов со скидками в муниципальный театр балета «Щелкунчик»</a:t>
            </a:r>
          </a:p>
          <a:p>
            <a:r>
              <a:rPr lang="ru-RU" dirty="0" smtClean="0"/>
              <a:t>Как вариант досуга был предложен в постах балет «Щелкунчик»</a:t>
            </a:r>
          </a:p>
          <a:p>
            <a:r>
              <a:rPr lang="ru-RU" dirty="0" smtClean="0"/>
              <a:t>«Вот уже в нескольких поколениях для многих детей и взрослых неизменна мечта увидеть , балет «Щелкунчик» Петра Ильича Чайковского. Эта сказка с великолепной музыкой великого русского композитора. «Щелкунчик» стал символом новогоднего праздника не только потому, что сама история происходит в Рождество, но и потому, что в ней много волшебства, чудесных превращений и таинственных приключений. .» Зам. По творчеству – С.В. Король</a:t>
            </a:r>
          </a:p>
          <a:p>
            <a:r>
              <a:rPr lang="ru-RU" dirty="0" smtClean="0"/>
              <a:t>Заметки о премьерах спектакля в постах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853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0256" y="521846"/>
            <a:ext cx="8761413" cy="706964"/>
          </a:xfrm>
        </p:spPr>
        <p:txBody>
          <a:bodyPr/>
          <a:lstStyle/>
          <a:p>
            <a:pPr algn="ctr"/>
            <a:r>
              <a:rPr lang="ru-RU" sz="4400" dirty="0" smtClean="0"/>
              <a:t>Динамика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997" y="1228810"/>
            <a:ext cx="7637929" cy="52820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4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196" y="500331"/>
            <a:ext cx="8761413" cy="706964"/>
          </a:xfrm>
        </p:spPr>
        <p:txBody>
          <a:bodyPr/>
          <a:lstStyle/>
          <a:p>
            <a:pPr algn="ctr"/>
            <a:r>
              <a:rPr lang="ru-RU" dirty="0" smtClean="0"/>
              <a:t>Авторы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6558" y="1408997"/>
            <a:ext cx="8616035" cy="54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Отзывы, в основном, положительные. Также большинство из них являются нейтральными</a:t>
            </a:r>
          </a:p>
          <a:p>
            <a:r>
              <a:rPr lang="ru-RU" sz="2400" dirty="0" smtClean="0"/>
              <a:t>Негативные отзывы существуют в малом количестве</a:t>
            </a:r>
          </a:p>
          <a:p>
            <a:r>
              <a:rPr lang="ru-RU" sz="2400" dirty="0" smtClean="0"/>
              <a:t>Информация, которая нас интересовала, нами была найдена, но не соответствовала </a:t>
            </a:r>
            <a:r>
              <a:rPr lang="ru-RU" sz="2400" smtClean="0"/>
              <a:t>нашим ожиданиям.</a:t>
            </a:r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038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973667"/>
            <a:ext cx="8761413" cy="5201221"/>
          </a:xfrm>
        </p:spPr>
        <p:txBody>
          <a:bodyPr/>
          <a:lstStyle/>
          <a:p>
            <a:pPr algn="ctr"/>
            <a:r>
              <a:rPr lang="ru-RU" sz="7200" b="1" dirty="0" smtClean="0">
                <a:solidFill>
                  <a:schemeClr val="tx1"/>
                </a:solidFill>
              </a:rPr>
              <a:t>СПАСИБО ЗА ВНИМАНИЕ!!!</a:t>
            </a:r>
            <a:endParaRPr lang="ru-RU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</TotalTime>
  <Words>221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 (конференц-зал)</vt:lpstr>
      <vt:lpstr>Театральные предпочтения: спектакли, постановки, дискуссии.</vt:lpstr>
      <vt:lpstr>Критерии поиска</vt:lpstr>
      <vt:lpstr>В ходе анализа результатов запроса нами было выявлено, что: </vt:lpstr>
      <vt:lpstr>Динамика</vt:lpstr>
      <vt:lpstr>Авторы </vt:lpstr>
      <vt:lpstr> Выводы</vt:lpstr>
      <vt:lpstr>СПАСИБО ЗА ВНИМАНИЕ!!!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Театральные предпочтения: спектакли, постановки, дискуссии.</dc:title>
  <dc:creator>1216</dc:creator>
  <cp:lastModifiedBy>1216</cp:lastModifiedBy>
  <cp:revision>9</cp:revision>
  <dcterms:created xsi:type="dcterms:W3CDTF">2016-03-31T08:19:49Z</dcterms:created>
  <dcterms:modified xsi:type="dcterms:W3CDTF">2016-03-31T09:08:48Z</dcterms:modified>
</cp:coreProperties>
</file>